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E006-06F7-4F27-8326-5C6CF4B6FB73}" type="datetimeFigureOut">
              <a:rPr lang="nl-BE" smtClean="0"/>
              <a:t>25/02/2019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55A0-B3CC-4BF8-9E16-F19D63328D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05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5A0-B3CC-4BF8-9E16-F19D63328D4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19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5A0-B3CC-4BF8-9E16-F19D63328D4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19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5A0-B3CC-4BF8-9E16-F19D63328D4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1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25-2-2019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10" y="588720"/>
            <a:ext cx="6040226" cy="591890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12680" y="2700808"/>
            <a:ext cx="8712968" cy="37856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Vraag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tot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aanpassing van het zebrapad aan de kerk in Bevel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.</a:t>
            </a:r>
          </a:p>
          <a:p>
            <a:pPr algn="ctr"/>
            <a:endParaRPr lang="nl-BE" sz="4000" dirty="0" smtClean="0">
              <a:solidFill>
                <a:srgbClr val="FFFF00"/>
              </a:solidFill>
              <a:latin typeface="HelveticaNeueLT Std Cn" pitchFamily="34" charset="0"/>
            </a:endParaRPr>
          </a:p>
          <a:p>
            <a:pPr algn="ctr"/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Het laten zakken van de borduur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om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ongevallen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te voorkomen met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rolstoelen die zich niet tijdig kunnen verplaatsen.</a:t>
            </a:r>
            <a:endParaRPr lang="nl-BE" sz="4000" dirty="0">
              <a:solidFill>
                <a:srgbClr val="FFFF00"/>
              </a:solidFill>
              <a:latin typeface="HelveticaNeueLT Std Cn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34026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93"/>
    </mc:Choice>
    <mc:Fallback>
      <p:transition spd="slow" advTm="10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340260" cy="9361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8704"/>
            <a:ext cx="4680520" cy="624069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1412776"/>
            <a:ext cx="4032448" cy="44012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Zicht op het volledig zebrapad.</a:t>
            </a:r>
          </a:p>
          <a:p>
            <a:endParaRPr lang="nl-BE" sz="4000" dirty="0">
              <a:solidFill>
                <a:srgbClr val="FFFF00"/>
              </a:solidFill>
              <a:latin typeface="HelveticaNeueLT Std Cn" pitchFamily="34" charset="0"/>
            </a:endParaRPr>
          </a:p>
          <a:p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Het is duidelijk dat deze stoep een hindernis is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voor rolstoel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gebruikers</a:t>
            </a:r>
            <a:endParaRPr lang="nl-BE" sz="4000" dirty="0">
              <a:solidFill>
                <a:srgbClr val="FFFF00"/>
              </a:solidFill>
              <a:latin typeface="HelveticaNeueLT Std C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05033"/>
            <a:ext cx="41513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23"/>
    </mc:Choice>
    <mc:Fallback>
      <p:transition spd="slow" advTm="21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2340260" cy="93610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1412776"/>
            <a:ext cx="4032448" cy="50167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Zicht naar de kerk toe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daar is wel </a:t>
            </a:r>
            <a:r>
              <a:rPr lang="nl-BE" sz="4000" dirty="0" smtClean="0">
                <a:solidFill>
                  <a:srgbClr val="FFFF00"/>
                </a:solidFill>
                <a:latin typeface="HelveticaNeueLT Std Cn" pitchFamily="34" charset="0"/>
              </a:rPr>
              <a:t>een verlaagde stoep is.</a:t>
            </a:r>
          </a:p>
          <a:p>
            <a:pPr algn="ctr"/>
            <a:r>
              <a:rPr lang="nl-BE" sz="4000" dirty="0" smtClean="0">
                <a:solidFill>
                  <a:srgbClr val="FF0000"/>
                </a:solidFill>
                <a:latin typeface="HelveticaNeueLT Std Cn" pitchFamily="34" charset="0"/>
              </a:rPr>
              <a:t>Vraag aan het gemeentebestuur om deze onveilige situatie snel aan te passen.</a:t>
            </a:r>
            <a:endParaRPr lang="nl-BE" sz="4000" dirty="0">
              <a:solidFill>
                <a:srgbClr val="FF0000"/>
              </a:solidFill>
              <a:latin typeface="HelveticaNeueLT Std Cn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00" y="554728"/>
            <a:ext cx="4587974" cy="61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0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27"/>
    </mc:Choice>
    <mc:Fallback>
      <p:transition spd="slow" advTm="1082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</Words>
  <Application>Microsoft Office PowerPoint</Application>
  <PresentationFormat>Diavoorstelling (4:3)</PresentationFormat>
  <Paragraphs>11</Paragraphs>
  <Slides>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Office-thema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</dc:creator>
  <cp:lastModifiedBy>Erik VAN AS</cp:lastModifiedBy>
  <cp:revision>7</cp:revision>
  <dcterms:created xsi:type="dcterms:W3CDTF">2019-02-20T17:40:13Z</dcterms:created>
  <dcterms:modified xsi:type="dcterms:W3CDTF">2019-02-25T22:33:01Z</dcterms:modified>
</cp:coreProperties>
</file>